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98" r:id="rId3"/>
    <p:sldId id="299" r:id="rId4"/>
    <p:sldId id="301" r:id="rId5"/>
    <p:sldId id="310" r:id="rId6"/>
    <p:sldId id="311" r:id="rId7"/>
    <p:sldId id="259" r:id="rId8"/>
    <p:sldId id="296" r:id="rId9"/>
    <p:sldId id="297" r:id="rId10"/>
    <p:sldId id="312" r:id="rId11"/>
    <p:sldId id="303" r:id="rId12"/>
    <p:sldId id="304" r:id="rId13"/>
    <p:sldId id="305" r:id="rId14"/>
    <p:sldId id="313" r:id="rId15"/>
    <p:sldId id="307" r:id="rId16"/>
    <p:sldId id="308" r:id="rId17"/>
    <p:sldId id="30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27/10/2020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此時當就耶穌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is Here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此時當就耶穌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Jesus now draw near,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8211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天下無別條路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pat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other way is clear,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9786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罪過雖然極重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尚且不須絕望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Iau-ku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-bang,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soiled by sin’s dark stain,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hope I will retain,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9439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救主滿心愛疼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moa-sim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His great love remain,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3725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此時當就耶穌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Jesus now draw near,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1718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人人感謝稱呼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name in praise revere,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8384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救主極大權能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施恩為咱洗清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Si- un   ka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Impart, O Lord, Thy power,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cleansing mercy shower,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853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咱當好胆近前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Boldly we now draw near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715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此時當就耶穌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Jesus now draw near,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886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決斷不可錯誤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 make no error dear,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649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衆人攏總當來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lang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不可延遲疑訝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ian-chhian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gi-ngai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man must say Him nay,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Doubt not neither delay,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6546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耶穌以外無路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is no other way;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176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此時當就耶穌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Jesus now draw near,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7850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愛咱及時親近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kip-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耶穌在此，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 in His presence dear,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救主歡喜施恩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un,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看咱親像羊群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grace to us, so deep,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guards us as His sheep,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1069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自己無可倚靠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Ka-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耶穌在此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Alone, our lives are weak;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here.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252756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1952</TotalTime>
  <Words>598</Words>
  <Application>Microsoft Office PowerPoint</Application>
  <PresentationFormat>Widescreen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200</cp:revision>
  <dcterms:created xsi:type="dcterms:W3CDTF">2018-01-05T06:11:53Z</dcterms:created>
  <dcterms:modified xsi:type="dcterms:W3CDTF">2020-10-27T08:41:36Z</dcterms:modified>
</cp:coreProperties>
</file>